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6"/>
  </p:notesMasterIdLst>
  <p:sldIdLst>
    <p:sldId id="257" r:id="rId5"/>
  </p:sldIdLst>
  <p:sldSz cx="6858000" cy="1800066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4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0"/>
    <a:srgbClr val="E42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6FDA61-AF5F-4E1D-BD36-03B93EB95D5C}" v="2" dt="2021-10-07T19:07:06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25" autoAdjust="0"/>
  </p:normalViewPr>
  <p:slideViewPr>
    <p:cSldViewPr>
      <p:cViewPr>
        <p:scale>
          <a:sx n="80" d="100"/>
          <a:sy n="80" d="100"/>
        </p:scale>
        <p:origin x="1686" y="-3264"/>
      </p:cViewPr>
      <p:guideLst>
        <p:guide orient="horz" pos="644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Ricardi" userId="cef42905-3ce5-47fd-96cc-82b5316977b2" providerId="ADAL" clId="{986FDA61-AF5F-4E1D-BD36-03B93EB95D5C}"/>
    <pc:docChg chg="modSld">
      <pc:chgData name="Ricardo Ricardi" userId="cef42905-3ce5-47fd-96cc-82b5316977b2" providerId="ADAL" clId="{986FDA61-AF5F-4E1D-BD36-03B93EB95D5C}" dt="2021-10-07T19:07:54.774" v="11" actId="1076"/>
      <pc:docMkLst>
        <pc:docMk/>
      </pc:docMkLst>
      <pc:sldChg chg="addSp delSp modSp mod">
        <pc:chgData name="Ricardo Ricardi" userId="cef42905-3ce5-47fd-96cc-82b5316977b2" providerId="ADAL" clId="{986FDA61-AF5F-4E1D-BD36-03B93EB95D5C}" dt="2021-10-07T19:07:54.774" v="11" actId="1076"/>
        <pc:sldMkLst>
          <pc:docMk/>
          <pc:sldMk cId="2948190655" sldId="257"/>
        </pc:sldMkLst>
        <pc:spChg chg="add del mod">
          <ac:chgData name="Ricardo Ricardi" userId="cef42905-3ce5-47fd-96cc-82b5316977b2" providerId="ADAL" clId="{986FDA61-AF5F-4E1D-BD36-03B93EB95D5C}" dt="2021-10-07T19:07:06.465" v="3"/>
          <ac:spMkLst>
            <pc:docMk/>
            <pc:sldMk cId="2948190655" sldId="257"/>
            <ac:spMk id="6" creationId="{C14AEEF7-6946-44B6-AD44-B89381BABE3F}"/>
          </ac:spMkLst>
        </pc:spChg>
        <pc:spChg chg="mod">
          <ac:chgData name="Ricardo Ricardi" userId="cef42905-3ce5-47fd-96cc-82b5316977b2" providerId="ADAL" clId="{986FDA61-AF5F-4E1D-BD36-03B93EB95D5C}" dt="2021-10-07T19:07:46.176" v="10" actId="1076"/>
          <ac:spMkLst>
            <pc:docMk/>
            <pc:sldMk cId="2948190655" sldId="257"/>
            <ac:spMk id="7" creationId="{1D73DE3C-FAAF-454B-8B7A-DF1F30A2F5D2}"/>
          </ac:spMkLst>
        </pc:spChg>
        <pc:picChg chg="mod">
          <ac:chgData name="Ricardo Ricardi" userId="cef42905-3ce5-47fd-96cc-82b5316977b2" providerId="ADAL" clId="{986FDA61-AF5F-4E1D-BD36-03B93EB95D5C}" dt="2021-10-07T19:07:54.774" v="11" actId="1076"/>
          <ac:picMkLst>
            <pc:docMk/>
            <pc:sldMk cId="2948190655" sldId="257"/>
            <ac:picMk id="13" creationId="{FAB5F2DF-2461-4320-877E-3390B429510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E5031-922A-40D5-A4A5-0BFEF7F121B8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41625" y="1143000"/>
            <a:ext cx="1174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2673D-469F-4C9B-9ED5-38FB66E0D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59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2673D-469F-4C9B-9ED5-38FB66E0DA8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63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48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4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800207" rtl="0" eaLnBrk="1" latinLnBrk="0" hangingPunct="1"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79" indent="-675079" algn="l" defTabSz="1800207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2" kern="1200">
          <a:solidFill>
            <a:schemeClr val="tx1"/>
          </a:solidFill>
          <a:latin typeface="+mn-lt"/>
          <a:ea typeface="+mn-ea"/>
          <a:cs typeface="+mn-cs"/>
        </a:defRPr>
      </a:lvl1pPr>
      <a:lvl2pPr marL="1462669" indent="-562563" algn="l" defTabSz="180020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12" kern="1200">
          <a:solidFill>
            <a:schemeClr val="tx1"/>
          </a:solidFill>
          <a:latin typeface="+mn-lt"/>
          <a:ea typeface="+mn-ea"/>
          <a:cs typeface="+mn-cs"/>
        </a:defRPr>
      </a:lvl2pPr>
      <a:lvl3pPr marL="2250258" indent="-450051" algn="l" defTabSz="1800207" rtl="0" eaLnBrk="1" latinLnBrk="0" hangingPunct="1">
        <a:spcBef>
          <a:spcPct val="20000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150364" indent="-450051" algn="l" defTabSz="1800207" rtl="0" eaLnBrk="1" latinLnBrk="0" hangingPunct="1">
        <a:spcBef>
          <a:spcPct val="20000"/>
        </a:spcBef>
        <a:buFont typeface="Arial" panose="020B0604020202020204" pitchFamily="34" charset="0"/>
        <a:buChar char="–"/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467" indent="-450051" algn="l" defTabSz="1800207" rtl="0" eaLnBrk="1" latinLnBrk="0" hangingPunct="1">
        <a:spcBef>
          <a:spcPct val="20000"/>
        </a:spcBef>
        <a:buFont typeface="Arial" panose="020B0604020202020204" pitchFamily="34" charset="0"/>
        <a:buChar char="»"/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4950571" indent="-450051" algn="l" defTabSz="1800207" rtl="0" eaLnBrk="1" latinLnBrk="0" hangingPunct="1">
        <a:spcBef>
          <a:spcPct val="20000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5850675" indent="-450051" algn="l" defTabSz="1800207" rtl="0" eaLnBrk="1" latinLnBrk="0" hangingPunct="1">
        <a:spcBef>
          <a:spcPct val="20000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6750778" indent="-450051" algn="l" defTabSz="1800207" rtl="0" eaLnBrk="1" latinLnBrk="0" hangingPunct="1">
        <a:spcBef>
          <a:spcPct val="20000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7650882" indent="-450051" algn="l" defTabSz="1800207" rtl="0" eaLnBrk="1" latinLnBrk="0" hangingPunct="1">
        <a:spcBef>
          <a:spcPct val="20000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1pPr>
      <a:lvl2pPr marL="900104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2pPr>
      <a:lvl3pPr marL="1800207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3pPr>
      <a:lvl4pPr marL="2700311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4pPr>
      <a:lvl5pPr marL="3600416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5pPr>
      <a:lvl6pPr marL="4500520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6pPr>
      <a:lvl7pPr marL="5400624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7pPr>
      <a:lvl8pPr marL="6300726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8pPr>
      <a:lvl9pPr marL="7200829" algn="l" defTabSz="1800207" rtl="0" eaLnBrk="1" latinLnBrk="0" hangingPunct="1">
        <a:defRPr sz="35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1D73DE3C-FAAF-454B-8B7A-DF1F30A2F5D2}"/>
              </a:ext>
            </a:extLst>
          </p:cNvPr>
          <p:cNvSpPr/>
          <p:nvPr/>
        </p:nvSpPr>
        <p:spPr>
          <a:xfrm>
            <a:off x="124179" y="5039891"/>
            <a:ext cx="6609640" cy="6844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715" marR="134620" algn="ctr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Neste mês a</a:t>
            </a: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ENSEADA completa de 10 anos!</a:t>
            </a:r>
          </a:p>
          <a:p>
            <a:pPr marL="132715" marR="134620" algn="just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2715" marR="134620" algn="ctr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Foram </a:t>
            </a: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dez anos de trabalho árduo, dedicação e superação de muitos desafios</a:t>
            </a:r>
            <a:r>
              <a:rPr lang="pt-BR" sz="1600" dirty="0">
                <a:solidFill>
                  <a:srgbClr val="000000"/>
                </a:solidFill>
                <a:latin typeface="+mj-lt"/>
                <a:cs typeface="Calibri" panose="020F0502020204030204" pitchFamily="34" charset="0"/>
              </a:rPr>
              <a:t>, mas </a:t>
            </a: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 chegada de uma nova década </a:t>
            </a: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é sempre uma </a:t>
            </a: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oportunidade</a:t>
            </a: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para rever os planos e ampliar as possibilidades de </a:t>
            </a: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novas conquistas e sonhos</a:t>
            </a: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</a:p>
          <a:p>
            <a:pPr marL="132715" marR="134620" algn="ctr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Trabalhamos para transformar a ENSEADA em um sólido e integrado Complexo Naval, Industrial e Logístico </a:t>
            </a: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com segurança jurídica, sólida governança e uma forte política de sustentabilidade.</a:t>
            </a:r>
            <a:endParaRPr lang="pt-BR" sz="16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  <a:p>
            <a:pPr marL="132715" marR="134620" algn="ctr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O sucesso da ENSEADA é o sucesso de cada um de seus integrantes.</a:t>
            </a: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É a prova da competência da equipe, da harmonia e da unidade de esforços e de objetivos.</a:t>
            </a:r>
            <a:endParaRPr lang="pt-B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2715" marR="134620" algn="just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B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2715" marR="134620" algn="ctr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Parabéns a toda a equipe da ENSEADA e também muito obrigado a todos que acreditaram na empresa durante estes 10 anos!</a:t>
            </a:r>
          </a:p>
          <a:p>
            <a:pPr marL="132715" marR="134620" algn="just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marL="132715" marR="134620" algn="just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 que venham mais e mais anos de sucesso e vitórias para todos nós.</a:t>
            </a:r>
          </a:p>
          <a:p>
            <a:pPr marL="132715" marR="134620" algn="just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endParaRPr lang="pt-BR" sz="16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2715" marR="134620" algn="just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Juntos, seguimos superando adversidades e focando no futuro.</a:t>
            </a:r>
            <a:endParaRPr lang="pt-BR" sz="800" b="1" i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132715" marR="134620" algn="ctr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endParaRPr lang="pt-BR" sz="16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132715" marR="134620" algn="ctr">
              <a:lnSpc>
                <a:spcPct val="107000"/>
              </a:lnSpc>
              <a:spcAft>
                <a:spcPts val="800"/>
              </a:spcAft>
              <a:tabLst>
                <a:tab pos="6524625" algn="r"/>
              </a:tabLst>
            </a:pPr>
            <a:r>
              <a:rPr lang="pt-BR" sz="1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Feliz aniversário!</a:t>
            </a:r>
            <a:endParaRPr lang="pt-BR" sz="900" dirty="0">
              <a:latin typeface="+mj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1F88672-4E47-4D68-818B-C01C1C8AD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1FDA054-0B60-4B99-872F-E99E3FE3D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513922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FAB5F2DF-2461-4320-877E-3390B4295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555" y="11912188"/>
            <a:ext cx="3004887" cy="90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90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2EDB98C3EDB374FA2E832F9E4FDD344" ma:contentTypeVersion="11" ma:contentTypeDescription="Crie um novo documento." ma:contentTypeScope="" ma:versionID="a2f2a24adf1fb0618cd44ba2bfa6c266">
  <xsd:schema xmlns:xsd="http://www.w3.org/2001/XMLSchema" xmlns:xs="http://www.w3.org/2001/XMLSchema" xmlns:p="http://schemas.microsoft.com/office/2006/metadata/properties" xmlns:ns2="e20b9055-4f3e-4e05-8696-94a7dc46219f" xmlns:ns3="fb3c1ec9-da1a-4d9d-a805-29e3882ff2ff" targetNamespace="http://schemas.microsoft.com/office/2006/metadata/properties" ma:root="true" ma:fieldsID="ff8375ba908eda0b79aab18cb82a7be7" ns2:_="" ns3:_="">
    <xsd:import namespace="e20b9055-4f3e-4e05-8696-94a7dc46219f"/>
    <xsd:import namespace="fb3c1ec9-da1a-4d9d-a805-29e3882ff2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b9055-4f3e-4e05-8696-94a7dc4621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c1ec9-da1a-4d9d-a805-29e3882ff2f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CE05B2-783B-45A9-A9BC-B576A86DCC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0b9055-4f3e-4e05-8696-94a7dc46219f"/>
    <ds:schemaRef ds:uri="fb3c1ec9-da1a-4d9d-a805-29e3882ff2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0C9A43-599A-4AA4-AD47-D5A3C731E21C}">
  <ds:schemaRefs>
    <ds:schemaRef ds:uri="8be6ebef-ccbf-40d9-8f58-0826afbd83f4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fe6be00f-9044-409e-9fd0-f2062cf3a5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DCA3E3-DF55-4D39-B74F-6584CF4989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164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Sorensen</dc:creator>
  <cp:lastModifiedBy>Ricardo Ricardi</cp:lastModifiedBy>
  <cp:revision>77</cp:revision>
  <dcterms:created xsi:type="dcterms:W3CDTF">2015-10-14T13:51:36Z</dcterms:created>
  <dcterms:modified xsi:type="dcterms:W3CDTF">2021-10-07T19:07:56Z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0x01010012EDB98C3EDB374FA2E832F9E4FDD344</vt:lpwstr>
  </property>
</Properties>
</file>